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12" autoAdjust="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0DCA-527E-C04A-BE2E-5C174F80860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002D3-FE23-1D4C-B57F-F847A02C4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2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002D3-FE23-1D4C-B57F-F847A02C4E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Guinea Dog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Patrick Jennings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71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2" r="20582"/>
          <a:stretch>
            <a:fillRect/>
          </a:stretch>
        </p:blipFill>
        <p:spPr/>
      </p:pic>
      <p:pic>
        <p:nvPicPr>
          <p:cNvPr id="11" name="Content Placeholder 10" descr="Hermit crab 2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19" b="-6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34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978160684053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697" r="-88697"/>
          <a:stretch/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264651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72883965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8" b="59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466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77" r="-23477"/>
          <a:stretch>
            <a:fillRect/>
          </a:stretch>
        </p:blipFill>
        <p:spPr>
          <a:xfrm>
            <a:off x="192741" y="1684031"/>
            <a:ext cx="8042276" cy="4343400"/>
          </a:xfrm>
        </p:spPr>
      </p:pic>
    </p:spTree>
    <p:extLst>
      <p:ext uri="{BB962C8B-B14F-4D97-AF65-F5344CB8AC3E}">
        <p14:creationId xmlns:p14="http://schemas.microsoft.com/office/powerpoint/2010/main" val="71586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2580" r="-42580"/>
          <a:stretch>
            <a:fillRect/>
          </a:stretch>
        </p:blipFill>
        <p:spPr>
          <a:xfrm>
            <a:off x="73038" y="1600201"/>
            <a:ext cx="8042276" cy="4343400"/>
          </a:xfrm>
        </p:spPr>
      </p:pic>
    </p:spTree>
    <p:extLst>
      <p:ext uri="{BB962C8B-B14F-4D97-AF65-F5344CB8AC3E}">
        <p14:creationId xmlns:p14="http://schemas.microsoft.com/office/powerpoint/2010/main" val="356363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inea-pigs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" r="704"/>
          <a:stretch>
            <a:fillRect/>
          </a:stretch>
        </p:blipFill>
        <p:spPr>
          <a:xfrm>
            <a:off x="0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73670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HissyFitz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86" r="-16986"/>
          <a:stretch>
            <a:fillRect/>
          </a:stretch>
        </p:blipFill>
        <p:spPr/>
      </p:pic>
      <p:pic>
        <p:nvPicPr>
          <p:cNvPr id="8" name="Content Placeholder 7" descr="51RIZddhgBL._SY344_BO1,204,203,200_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52" r="-156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56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dogn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269" y="1504674"/>
            <a:ext cx="31242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nn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35" r="-19435"/>
          <a:stretch>
            <a:fillRect/>
          </a:stretch>
        </p:blipFill>
        <p:spPr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6706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234</TotalTime>
  <Words>6</Words>
  <Application>Microsoft Office PowerPoint</Application>
  <PresentationFormat>On-screen Show (4:3)</PresentationFormat>
  <Paragraphs>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Rounded MT Bold</vt:lpstr>
      <vt:lpstr>Calibri</vt:lpstr>
      <vt:lpstr>News Gothic MT</vt:lpstr>
      <vt:lpstr>Wingdings 2</vt:lpstr>
      <vt:lpstr>Breeze</vt:lpstr>
      <vt:lpstr>Guinea Dog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Guinea Dog</dc:title>
  <dc:creator>Liz Oddleifson</dc:creator>
  <cp:lastModifiedBy>emoore</cp:lastModifiedBy>
  <cp:revision>14</cp:revision>
  <dcterms:created xsi:type="dcterms:W3CDTF">2015-03-07T15:18:30Z</dcterms:created>
  <dcterms:modified xsi:type="dcterms:W3CDTF">2015-03-10T13:49:36Z</dcterms:modified>
</cp:coreProperties>
</file>