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71" r:id="rId7"/>
    <p:sldId id="267" r:id="rId8"/>
    <p:sldId id="270" r:id="rId9"/>
    <p:sldId id="274" r:id="rId10"/>
    <p:sldId id="272" r:id="rId11"/>
    <p:sldId id="273" r:id="rId12"/>
    <p:sldId id="261" r:id="rId13"/>
    <p:sldId id="275" r:id="rId14"/>
    <p:sldId id="268" r:id="rId15"/>
    <p:sldId id="262" r:id="rId16"/>
    <p:sldId id="263" r:id="rId17"/>
    <p:sldId id="264" r:id="rId18"/>
    <p:sldId id="276" r:id="rId19"/>
    <p:sldId id="265" r:id="rId20"/>
    <p:sldId id="260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2" d="100"/>
          <a:sy n="62" d="100"/>
        </p:scale>
        <p:origin x="49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F326-989E-4848-9D85-D19E93A7430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A602-5546-4B67-9FB7-32D3AA69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1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F326-989E-4848-9D85-D19E93A7430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A602-5546-4B67-9FB7-32D3AA69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F326-989E-4848-9D85-D19E93A7430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A602-5546-4B67-9FB7-32D3AA69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8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F326-989E-4848-9D85-D19E93A7430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A602-5546-4B67-9FB7-32D3AA69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F326-989E-4848-9D85-D19E93A7430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A602-5546-4B67-9FB7-32D3AA69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9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F326-989E-4848-9D85-D19E93A7430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A602-5546-4B67-9FB7-32D3AA69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9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F326-989E-4848-9D85-D19E93A7430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A602-5546-4B67-9FB7-32D3AA69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F326-989E-4848-9D85-D19E93A7430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A602-5546-4B67-9FB7-32D3AA69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F326-989E-4848-9D85-D19E93A7430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A602-5546-4B67-9FB7-32D3AA69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4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F326-989E-4848-9D85-D19E93A7430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A602-5546-4B67-9FB7-32D3AA69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F326-989E-4848-9D85-D19E93A7430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A602-5546-4B67-9FB7-32D3AA69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4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5F326-989E-4848-9D85-D19E93A74309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A602-5546-4B67-9FB7-32D3AA69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9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0ahUKEwi5suGHkYXLAhWKXB4KHQUTCgsQjRwIBw&amp;url=http://www.positiverealestatecoaches.com.au/2012/06/why-falling-interest-rates-can-be-a-trap-for-some-investors/&amp;psig=AFQjCNEncWZaaxENJzZlf7N24jERPNzUeA&amp;ust=1456016039669878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u="sng" dirty="0" smtClean="0"/>
              <a:t>The Blackthorn Key</a:t>
            </a:r>
            <a:endParaRPr lang="en-US" sz="72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Noah Ross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blackthor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528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71913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Cure to asthma</a:t>
            </a:r>
            <a:endParaRPr lang="en-US" sz="48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2061633" y="841375"/>
            <a:ext cx="5177367" cy="388302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3 seeds=cured</a:t>
            </a:r>
          </a:p>
          <a:p>
            <a:r>
              <a:rPr lang="en-US" sz="2800" dirty="0" smtClean="0"/>
              <a:t>6 seeds=great pain</a:t>
            </a:r>
          </a:p>
          <a:p>
            <a:r>
              <a:rPr lang="en-US" sz="2800" dirty="0" smtClean="0"/>
              <a:t>10 seeds=dead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304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Madapple</a:t>
            </a:r>
            <a:r>
              <a:rPr lang="en-US" sz="3600" dirty="0" smtClean="0"/>
              <a:t> Tea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25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Acid that Burns</a:t>
            </a:r>
            <a:endParaRPr lang="en-US" sz="36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r="2167"/>
          <a:stretch>
            <a:fillRect/>
          </a:stretch>
        </p:blipFill>
        <p:spPr>
          <a:xfrm>
            <a:off x="1996016" y="889575"/>
            <a:ext cx="5075767" cy="38068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Burns through </a:t>
            </a:r>
            <a:r>
              <a:rPr lang="en-US" sz="3200" u="sng" dirty="0" smtClean="0"/>
              <a:t>anything</a:t>
            </a:r>
            <a:endParaRPr 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30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Oil of Vitriol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81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Give it to me!</a:t>
            </a:r>
            <a:endParaRPr lang="en-US" sz="36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r="1128"/>
          <a:stretch>
            <a:fillRect/>
          </a:stretch>
        </p:blipFill>
        <p:spPr/>
      </p:pic>
      <p:sp>
        <p:nvSpPr>
          <p:cNvPr id="5" name="Picture Placeholder 2"/>
          <p:cNvSpPr txBox="1">
            <a:spLocks/>
          </p:cNvSpPr>
          <p:nvPr/>
        </p:nvSpPr>
        <p:spPr>
          <a:xfrm>
            <a:off x="1828800" y="609600"/>
            <a:ext cx="5486400" cy="4114800"/>
          </a:xfrm>
          <a:prstGeom prst="rect">
            <a:avLst/>
          </a:prstGeom>
        </p:spPr>
      </p:sp>
      <p:sp>
        <p:nvSpPr>
          <p:cNvPr id="6" name="Picture Placeholder 2"/>
          <p:cNvSpPr txBox="1">
            <a:spLocks/>
          </p:cNvSpPr>
          <p:nvPr/>
        </p:nvSpPr>
        <p:spPr>
          <a:xfrm>
            <a:off x="1808018" y="609600"/>
            <a:ext cx="5486400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641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They’ll do anything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" b="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82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86740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All mine!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752600" y="1447800"/>
            <a:ext cx="5486400" cy="4114800"/>
          </a:xfrm>
        </p:spPr>
      </p:pic>
      <p:sp>
        <p:nvSpPr>
          <p:cNvPr id="6" name="TextBox 5"/>
          <p:cNvSpPr txBox="1"/>
          <p:nvPr/>
        </p:nvSpPr>
        <p:spPr>
          <a:xfrm>
            <a:off x="2438400" y="8382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Power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189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I got you now</a:t>
            </a:r>
            <a:endParaRPr lang="en-US" sz="4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" b="40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739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ositiverealestatecoaches.com.au/wp-content/uploads/2012/06/slider-bg1-218x21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75720"/>
            <a:ext cx="4267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2364" y="304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Best part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48100" y="5636567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#Got you now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0634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46482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Don’t stop believing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/>
            </a:r>
            <a:br>
              <a:rPr lang="en-US" sz="1400" dirty="0"/>
            </a:b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638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matter what happens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54864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Codes to decipher, riddles to be solved, all leading up to one important puzzle.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" r="974"/>
          <a:stretch>
            <a:fillRect/>
          </a:stretch>
        </p:blipFill>
        <p:spPr>
          <a:xfrm>
            <a:off x="1792288" y="1219200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228600"/>
            <a:ext cx="5486400" cy="914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Why </a:t>
            </a:r>
            <a:r>
              <a:rPr lang="en-US" sz="2400" u="sng" dirty="0" smtClean="0"/>
              <a:t>The Blackthorn Key</a:t>
            </a:r>
            <a:r>
              <a:rPr lang="en-US" sz="2400" dirty="0" smtClean="0"/>
              <a:t>?</a:t>
            </a:r>
          </a:p>
          <a:p>
            <a:pPr algn="ctr"/>
            <a:r>
              <a:rPr lang="en-US" sz="2400" dirty="0" smtClean="0"/>
              <a:t>I think I know.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58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070225"/>
          </a:xfrm>
        </p:spPr>
        <p:txBody>
          <a:bodyPr>
            <a:normAutofit/>
          </a:bodyPr>
          <a:lstStyle/>
          <a:p>
            <a:r>
              <a:rPr lang="en-US" sz="7200" u="sng" dirty="0" smtClean="0"/>
              <a:t>Mark of the Plague</a:t>
            </a:r>
            <a:endParaRPr lang="en-US" sz="72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Coming Soon 9/6/16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828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Belwe Bd BT" panose="02060903050305020504" pitchFamily="18" charset="0"/>
              </a:rPr>
              <a:t>DARK AND </a:t>
            </a:r>
            <a:r>
              <a:rPr lang="en-US" sz="6000" dirty="0" smtClean="0">
                <a:latin typeface="Belwe Bd BT" panose="02060903050305020504" pitchFamily="18" charset="0"/>
              </a:rPr>
              <a:t>MYSTERIOS</a:t>
            </a:r>
            <a:endParaRPr lang="en-US" sz="6000" dirty="0">
              <a:latin typeface="Belwe Bd BT" panose="02060903050305020504" pitchFamily="18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r="8392"/>
          <a:stretch>
            <a:fillRect/>
          </a:stretch>
        </p:blipFill>
        <p:spPr>
          <a:xfrm>
            <a:off x="1524000" y="228600"/>
            <a:ext cx="6108700" cy="4581525"/>
          </a:xfrm>
        </p:spPr>
      </p:pic>
    </p:spTree>
    <p:extLst>
      <p:ext uri="{BB962C8B-B14F-4D97-AF65-F5344CB8AC3E}">
        <p14:creationId xmlns:p14="http://schemas.microsoft.com/office/powerpoint/2010/main" val="1713520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7200" u="sng" dirty="0" smtClean="0"/>
              <a:t>THE BLACKTHORN KEY </a:t>
            </a:r>
            <a:br>
              <a:rPr lang="en-US" sz="7200" u="sng" dirty="0" smtClean="0"/>
            </a:br>
            <a:r>
              <a:rPr lang="en-US" sz="7200" dirty="0" smtClean="0">
                <a:solidFill>
                  <a:srgbClr val="C00000"/>
                </a:solidFill>
              </a:rPr>
              <a:t>#</a:t>
            </a:r>
            <a:r>
              <a:rPr lang="en-US" sz="7200" dirty="0" err="1" smtClean="0">
                <a:solidFill>
                  <a:srgbClr val="C00000"/>
                </a:solidFill>
              </a:rPr>
              <a:t>favbookever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40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524000"/>
            <a:ext cx="510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Credits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Music</a:t>
            </a:r>
          </a:p>
          <a:p>
            <a:pPr algn="ctr"/>
            <a:r>
              <a:rPr lang="en-US" dirty="0" smtClean="0"/>
              <a:t>“Blue Valleys”</a:t>
            </a:r>
          </a:p>
          <a:p>
            <a:endParaRPr lang="en-US" dirty="0"/>
          </a:p>
          <a:p>
            <a:r>
              <a:rPr lang="en-US" dirty="0" smtClean="0"/>
              <a:t>Composer: Noah Ross</a:t>
            </a:r>
          </a:p>
          <a:p>
            <a:r>
              <a:rPr lang="en-US" dirty="0" smtClean="0"/>
              <a:t>Trumpet Player: Noah Ross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Project</a:t>
            </a:r>
          </a:p>
          <a:p>
            <a:pPr algn="ctr"/>
            <a:endParaRPr lang="en-US" dirty="0"/>
          </a:p>
          <a:p>
            <a:r>
              <a:rPr lang="en-US" dirty="0" smtClean="0"/>
              <a:t>Creator: Noah Ross</a:t>
            </a:r>
          </a:p>
          <a:p>
            <a:r>
              <a:rPr lang="en-US" dirty="0" smtClean="0"/>
              <a:t>Presenter: Noah Ross </a:t>
            </a:r>
          </a:p>
          <a:p>
            <a:endParaRPr lang="en-US" dirty="0"/>
          </a:p>
          <a:p>
            <a:pPr algn="ctr"/>
            <a:r>
              <a:rPr lang="en-US" dirty="0" smtClean="0"/>
              <a:t>Special Thanks</a:t>
            </a:r>
          </a:p>
          <a:p>
            <a:pPr algn="ctr"/>
            <a:endParaRPr lang="en-US" dirty="0"/>
          </a:p>
          <a:p>
            <a:r>
              <a:rPr lang="en-US" dirty="0" smtClean="0"/>
              <a:t>Computer: Sara Ross</a:t>
            </a:r>
          </a:p>
          <a:p>
            <a:r>
              <a:rPr lang="en-US" dirty="0" smtClean="0"/>
              <a:t>Music help: </a:t>
            </a:r>
            <a:r>
              <a:rPr lang="en-US" smtClean="0"/>
              <a:t>Josh &amp; Sara Ross</a:t>
            </a:r>
            <a:endParaRPr lang="en-US" dirty="0" smtClean="0"/>
          </a:p>
          <a:p>
            <a:r>
              <a:rPr lang="en-US" dirty="0" smtClean="0"/>
              <a:t>Audience: 5M</a:t>
            </a:r>
          </a:p>
        </p:txBody>
      </p:sp>
    </p:spTree>
    <p:extLst>
      <p:ext uri="{BB962C8B-B14F-4D97-AF65-F5344CB8AC3E}">
        <p14:creationId xmlns:p14="http://schemas.microsoft.com/office/powerpoint/2010/main" val="38616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6200"/>
          </a:xfrm>
        </p:spPr>
        <p:txBody>
          <a:bodyPr>
            <a:normAutofit/>
          </a:bodyPr>
          <a:lstStyle/>
          <a:p>
            <a:pPr algn="ctr"/>
            <a:r>
              <a:rPr lang="en-US" sz="10000" dirty="0" smtClean="0">
                <a:solidFill>
                  <a:srgbClr val="FFFF00"/>
                </a:solidFill>
                <a:latin typeface="Belwe Bd BT" panose="02060903050305020504" pitchFamily="18" charset="0"/>
              </a:rPr>
              <a:t>THE GREATEST</a:t>
            </a:r>
            <a:endParaRPr lang="en-US" sz="10000" dirty="0">
              <a:solidFill>
                <a:srgbClr val="FFFF00"/>
              </a:solidFill>
              <a:latin typeface="Belwe Bd BT" panose="020609030503050205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2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publishersweekly.com/blogs/shelftalker/wp-content/uploads/2015/09/blackthor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4" y="37685"/>
            <a:ext cx="4619626" cy="68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49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inlesson.com/books/church/english3/zpage0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8128"/>
            <a:ext cx="628087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2475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Christopher Rowe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00075" y="5655112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Master Benedict Blackthorn 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2416314"/>
            <a:ext cx="1311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1665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43483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5306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Work time</a:t>
            </a:r>
            <a:endParaRPr lang="en-US" sz="4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" r="1833"/>
          <a:stretch>
            <a:fillRect/>
          </a:stretch>
        </p:blipFill>
        <p:spPr/>
      </p:pic>
      <p:pic>
        <p:nvPicPr>
          <p:cNvPr id="6" name="Hard Wor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304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3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Recipes</a:t>
            </a:r>
            <a:r>
              <a:rPr lang="en-US" dirty="0"/>
              <a:t> </a:t>
            </a:r>
            <a:r>
              <a:rPr lang="en-US" dirty="0" smtClean="0"/>
              <a:t>and Remedies that heal.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r="1272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APOTHOCARY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966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6015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Latin</a:t>
            </a:r>
            <a:endParaRPr lang="en-US" sz="4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1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Deadly or Helpful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8" y="2110800"/>
            <a:ext cx="3174603" cy="35047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381250"/>
            <a:ext cx="2876550" cy="2876550"/>
          </a:xfrm>
        </p:spPr>
      </p:pic>
    </p:spTree>
    <p:extLst>
      <p:ext uri="{BB962C8B-B14F-4D97-AF65-F5344CB8AC3E}">
        <p14:creationId xmlns:p14="http://schemas.microsoft.com/office/powerpoint/2010/main" val="13379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157</Words>
  <Application>Microsoft Office PowerPoint</Application>
  <PresentationFormat>On-screen Show (4:3)</PresentationFormat>
  <Paragraphs>53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Belwe Bd BT</vt:lpstr>
      <vt:lpstr>Calibri</vt:lpstr>
      <vt:lpstr>Office Theme</vt:lpstr>
      <vt:lpstr>The Blackthorn Key</vt:lpstr>
      <vt:lpstr>DARK AND MYSTERIOS</vt:lpstr>
      <vt:lpstr>THE GREATEST</vt:lpstr>
      <vt:lpstr>PowerPoint Presentation</vt:lpstr>
      <vt:lpstr>PowerPoint Presentation</vt:lpstr>
      <vt:lpstr>Work time</vt:lpstr>
      <vt:lpstr>Recipes and Remedies that heal.</vt:lpstr>
      <vt:lpstr>Latin</vt:lpstr>
      <vt:lpstr>Deadly or Helpful</vt:lpstr>
      <vt:lpstr>Cure to asthma</vt:lpstr>
      <vt:lpstr>Acid that Burns</vt:lpstr>
      <vt:lpstr>Give it to me!</vt:lpstr>
      <vt:lpstr>They’ll do anything</vt:lpstr>
      <vt:lpstr>All mine!</vt:lpstr>
      <vt:lpstr>I got you now</vt:lpstr>
      <vt:lpstr>PowerPoint Presentation</vt:lpstr>
      <vt:lpstr>Don’t stop believing   </vt:lpstr>
      <vt:lpstr>Codes to decipher, riddles to be solved, all leading up to one important puzzle.</vt:lpstr>
      <vt:lpstr>Mark of the Plague</vt:lpstr>
      <vt:lpstr>THE BLACKTHORN KEY  #favbookever</vt:lpstr>
      <vt:lpstr>PowerPoint Presentation</vt:lpstr>
    </vt:vector>
  </TitlesOfParts>
  <Company>Dyer Brown Architects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Ross</dc:creator>
  <cp:lastModifiedBy>emoore</cp:lastModifiedBy>
  <cp:revision>39</cp:revision>
  <dcterms:created xsi:type="dcterms:W3CDTF">2016-02-17T00:47:23Z</dcterms:created>
  <dcterms:modified xsi:type="dcterms:W3CDTF">2016-02-29T13:42:38Z</dcterms:modified>
</cp:coreProperties>
</file>